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8" r:id="rId5"/>
    <p:sldId id="257" r:id="rId6"/>
    <p:sldId id="259" r:id="rId7"/>
    <p:sldId id="260" r:id="rId8"/>
    <p:sldId id="261" r:id="rId9"/>
    <p:sldId id="263" r:id="rId10"/>
    <p:sldId id="264" r:id="rId11"/>
    <p:sldId id="265" r:id="rId12"/>
    <p:sldId id="266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0" autoAdjust="0"/>
    <p:restoredTop sz="86458" autoAdjust="0"/>
  </p:normalViewPr>
  <p:slideViewPr>
    <p:cSldViewPr snapToGrid="0">
      <p:cViewPr varScale="1">
        <p:scale>
          <a:sx n="70" d="100"/>
          <a:sy n="70" d="100"/>
        </p:scale>
        <p:origin x="84" y="2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0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E38AE-D261-4E9E-B6B7-30709697487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F9BEF22C-6977-475D-866B-55FB8074A3D8}">
      <dgm:prSet/>
      <dgm:spPr/>
      <dgm:t>
        <a:bodyPr/>
        <a:lstStyle/>
        <a:p>
          <a:pPr>
            <a:defRPr cap="all"/>
          </a:pPr>
          <a:r>
            <a:rPr lang="en-GB"/>
            <a:t>Music </a:t>
          </a:r>
          <a:endParaRPr lang="en-US"/>
        </a:p>
      </dgm:t>
    </dgm:pt>
    <dgm:pt modelId="{0192D7AA-A929-4873-8028-D25909206F57}" type="parTrans" cxnId="{FB7CD5E7-FC83-48C4-977A-FB3EE5B50554}">
      <dgm:prSet/>
      <dgm:spPr/>
      <dgm:t>
        <a:bodyPr/>
        <a:lstStyle/>
        <a:p>
          <a:endParaRPr lang="en-US"/>
        </a:p>
      </dgm:t>
    </dgm:pt>
    <dgm:pt modelId="{607F5F00-43D5-4E0A-96B2-C4B6DB919E0F}" type="sibTrans" cxnId="{FB7CD5E7-FC83-48C4-977A-FB3EE5B50554}">
      <dgm:prSet/>
      <dgm:spPr/>
      <dgm:t>
        <a:bodyPr/>
        <a:lstStyle/>
        <a:p>
          <a:endParaRPr lang="en-US"/>
        </a:p>
      </dgm:t>
    </dgm:pt>
    <dgm:pt modelId="{00CB1059-5A7A-4286-89DF-130ABC1DB37E}">
      <dgm:prSet/>
      <dgm:spPr/>
      <dgm:t>
        <a:bodyPr/>
        <a:lstStyle/>
        <a:p>
          <a:pPr>
            <a:defRPr cap="all"/>
          </a:pPr>
          <a:r>
            <a:rPr lang="en-GB"/>
            <a:t>Different types of music </a:t>
          </a:r>
          <a:endParaRPr lang="en-US"/>
        </a:p>
      </dgm:t>
    </dgm:pt>
    <dgm:pt modelId="{F34228CD-A8EA-481A-A422-C93D239CAEBB}" type="parTrans" cxnId="{E0C66B2F-6096-4B2C-82C5-B6EF3BD85C35}">
      <dgm:prSet/>
      <dgm:spPr/>
      <dgm:t>
        <a:bodyPr/>
        <a:lstStyle/>
        <a:p>
          <a:endParaRPr lang="en-US"/>
        </a:p>
      </dgm:t>
    </dgm:pt>
    <dgm:pt modelId="{D34C27D6-E7D0-4AFB-9AA7-13D9DC5CF9B1}" type="sibTrans" cxnId="{E0C66B2F-6096-4B2C-82C5-B6EF3BD85C35}">
      <dgm:prSet/>
      <dgm:spPr/>
      <dgm:t>
        <a:bodyPr/>
        <a:lstStyle/>
        <a:p>
          <a:endParaRPr lang="en-US"/>
        </a:p>
      </dgm:t>
    </dgm:pt>
    <dgm:pt modelId="{3FC5008E-14C5-4F05-B2BC-7B0555B7340A}">
      <dgm:prSet/>
      <dgm:spPr/>
      <dgm:t>
        <a:bodyPr/>
        <a:lstStyle/>
        <a:p>
          <a:pPr>
            <a:defRPr cap="all"/>
          </a:pPr>
          <a:r>
            <a:rPr lang="en-GB"/>
            <a:t>Dancing </a:t>
          </a:r>
          <a:endParaRPr lang="en-US"/>
        </a:p>
      </dgm:t>
    </dgm:pt>
    <dgm:pt modelId="{57F770A9-7233-4554-A6F3-5A06D5B0E682}" type="parTrans" cxnId="{B3056DE2-BA64-4538-AB35-AD187193335B}">
      <dgm:prSet/>
      <dgm:spPr/>
      <dgm:t>
        <a:bodyPr/>
        <a:lstStyle/>
        <a:p>
          <a:endParaRPr lang="en-US"/>
        </a:p>
      </dgm:t>
    </dgm:pt>
    <dgm:pt modelId="{1F5282F1-D0CD-471F-86E5-B38A2D31BAAA}" type="sibTrans" cxnId="{B3056DE2-BA64-4538-AB35-AD187193335B}">
      <dgm:prSet/>
      <dgm:spPr/>
      <dgm:t>
        <a:bodyPr/>
        <a:lstStyle/>
        <a:p>
          <a:endParaRPr lang="en-US"/>
        </a:p>
      </dgm:t>
    </dgm:pt>
    <dgm:pt modelId="{DB4D4017-6353-4E15-A570-0711A9D4DB07}">
      <dgm:prSet/>
      <dgm:spPr/>
      <dgm:t>
        <a:bodyPr/>
        <a:lstStyle/>
        <a:p>
          <a:pPr>
            <a:defRPr cap="all"/>
          </a:pPr>
          <a:r>
            <a:rPr lang="en-GB"/>
            <a:t>Listening to encouraging sermons and stories</a:t>
          </a:r>
          <a:endParaRPr lang="en-US"/>
        </a:p>
      </dgm:t>
    </dgm:pt>
    <dgm:pt modelId="{0254E492-5160-4BEB-AAAE-0148C7422A13}" type="parTrans" cxnId="{5CC35C80-228E-49D5-A87F-3155B0F41F39}">
      <dgm:prSet/>
      <dgm:spPr/>
      <dgm:t>
        <a:bodyPr/>
        <a:lstStyle/>
        <a:p>
          <a:endParaRPr lang="en-US"/>
        </a:p>
      </dgm:t>
    </dgm:pt>
    <dgm:pt modelId="{2262C761-A2C0-4BFD-8D57-A87709BA7374}" type="sibTrans" cxnId="{5CC35C80-228E-49D5-A87F-3155B0F41F39}">
      <dgm:prSet/>
      <dgm:spPr/>
      <dgm:t>
        <a:bodyPr/>
        <a:lstStyle/>
        <a:p>
          <a:endParaRPr lang="en-US"/>
        </a:p>
      </dgm:t>
    </dgm:pt>
    <dgm:pt modelId="{0B626E82-8EE0-47DB-89B5-0ECE79DC5D89}">
      <dgm:prSet/>
      <dgm:spPr/>
      <dgm:t>
        <a:bodyPr/>
        <a:lstStyle/>
        <a:p>
          <a:pPr>
            <a:defRPr cap="all"/>
          </a:pPr>
          <a:r>
            <a:rPr lang="en-GB"/>
            <a:t>Prayer focus </a:t>
          </a:r>
          <a:endParaRPr lang="en-US"/>
        </a:p>
      </dgm:t>
    </dgm:pt>
    <dgm:pt modelId="{761BB246-A33F-42F6-9267-FDE9AA15A783}" type="parTrans" cxnId="{FA991A54-DBCB-447A-B3D3-6279489CD642}">
      <dgm:prSet/>
      <dgm:spPr/>
      <dgm:t>
        <a:bodyPr/>
        <a:lstStyle/>
        <a:p>
          <a:endParaRPr lang="en-US"/>
        </a:p>
      </dgm:t>
    </dgm:pt>
    <dgm:pt modelId="{02AC38A0-E060-49A8-B13E-20F3676EBC7C}" type="sibTrans" cxnId="{FA991A54-DBCB-447A-B3D3-6279489CD642}">
      <dgm:prSet/>
      <dgm:spPr/>
      <dgm:t>
        <a:bodyPr/>
        <a:lstStyle/>
        <a:p>
          <a:endParaRPr lang="en-US"/>
        </a:p>
      </dgm:t>
    </dgm:pt>
    <dgm:pt modelId="{84904F69-2D2E-4502-AD8C-69E2DE845955}" type="pres">
      <dgm:prSet presAssocID="{95DE38AE-D261-4E9E-B6B7-307096974872}" presName="root" presStyleCnt="0">
        <dgm:presLayoutVars>
          <dgm:dir/>
          <dgm:resizeHandles val="exact"/>
        </dgm:presLayoutVars>
      </dgm:prSet>
      <dgm:spPr/>
    </dgm:pt>
    <dgm:pt modelId="{22C51AB1-3442-4767-8981-2ED07D606841}" type="pres">
      <dgm:prSet presAssocID="{F9BEF22C-6977-475D-866B-55FB8074A3D8}" presName="compNode" presStyleCnt="0"/>
      <dgm:spPr/>
    </dgm:pt>
    <dgm:pt modelId="{BACECADC-FB3F-4ABE-9DC2-259AFAE548D4}" type="pres">
      <dgm:prSet presAssocID="{F9BEF22C-6977-475D-866B-55FB8074A3D8}" presName="iconBgRect" presStyleLbl="bgShp" presStyleIdx="0" presStyleCnt="5"/>
      <dgm:spPr/>
    </dgm:pt>
    <dgm:pt modelId="{B24E5B16-7D29-486C-B618-8980A0D37547}" type="pres">
      <dgm:prSet presAssocID="{F9BEF22C-6977-475D-866B-55FB8074A3D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eble clef"/>
        </a:ext>
      </dgm:extLst>
    </dgm:pt>
    <dgm:pt modelId="{8ED05664-8A50-4685-86CD-B55F171E1276}" type="pres">
      <dgm:prSet presAssocID="{F9BEF22C-6977-475D-866B-55FB8074A3D8}" presName="spaceRect" presStyleCnt="0"/>
      <dgm:spPr/>
    </dgm:pt>
    <dgm:pt modelId="{A234CD92-E21F-4F81-B959-9A2FF408D2D3}" type="pres">
      <dgm:prSet presAssocID="{F9BEF22C-6977-475D-866B-55FB8074A3D8}" presName="textRect" presStyleLbl="revTx" presStyleIdx="0" presStyleCnt="5">
        <dgm:presLayoutVars>
          <dgm:chMax val="1"/>
          <dgm:chPref val="1"/>
        </dgm:presLayoutVars>
      </dgm:prSet>
      <dgm:spPr/>
    </dgm:pt>
    <dgm:pt modelId="{B06F54B1-94EB-4A36-87BA-995D23957299}" type="pres">
      <dgm:prSet presAssocID="{607F5F00-43D5-4E0A-96B2-C4B6DB919E0F}" presName="sibTrans" presStyleCnt="0"/>
      <dgm:spPr/>
    </dgm:pt>
    <dgm:pt modelId="{639789A1-F994-4B86-90A6-C8F5F7FBA18F}" type="pres">
      <dgm:prSet presAssocID="{00CB1059-5A7A-4286-89DF-130ABC1DB37E}" presName="compNode" presStyleCnt="0"/>
      <dgm:spPr/>
    </dgm:pt>
    <dgm:pt modelId="{5FBA0930-258B-4EA8-96F0-D6B3EB1955BA}" type="pres">
      <dgm:prSet presAssocID="{00CB1059-5A7A-4286-89DF-130ABC1DB37E}" presName="iconBgRect" presStyleLbl="bgShp" presStyleIdx="1" presStyleCnt="5"/>
      <dgm:spPr/>
    </dgm:pt>
    <dgm:pt modelId="{DE3DA062-1EAF-4F99-8243-17329313C1CD}" type="pres">
      <dgm:prSet presAssocID="{00CB1059-5A7A-4286-89DF-130ABC1DB37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usic"/>
        </a:ext>
      </dgm:extLst>
    </dgm:pt>
    <dgm:pt modelId="{5FD6648A-C940-46E2-B9E3-DEC2945B1603}" type="pres">
      <dgm:prSet presAssocID="{00CB1059-5A7A-4286-89DF-130ABC1DB37E}" presName="spaceRect" presStyleCnt="0"/>
      <dgm:spPr/>
    </dgm:pt>
    <dgm:pt modelId="{6D766342-0F45-43EF-866E-F94F81F9EB17}" type="pres">
      <dgm:prSet presAssocID="{00CB1059-5A7A-4286-89DF-130ABC1DB37E}" presName="textRect" presStyleLbl="revTx" presStyleIdx="1" presStyleCnt="5">
        <dgm:presLayoutVars>
          <dgm:chMax val="1"/>
          <dgm:chPref val="1"/>
        </dgm:presLayoutVars>
      </dgm:prSet>
      <dgm:spPr/>
    </dgm:pt>
    <dgm:pt modelId="{DADADDE4-B16A-4770-BBF4-970F9C11BBF0}" type="pres">
      <dgm:prSet presAssocID="{D34C27D6-E7D0-4AFB-9AA7-13D9DC5CF9B1}" presName="sibTrans" presStyleCnt="0"/>
      <dgm:spPr/>
    </dgm:pt>
    <dgm:pt modelId="{421308AB-84DD-41AC-9618-B6056D8C7BB5}" type="pres">
      <dgm:prSet presAssocID="{3FC5008E-14C5-4F05-B2BC-7B0555B7340A}" presName="compNode" presStyleCnt="0"/>
      <dgm:spPr/>
    </dgm:pt>
    <dgm:pt modelId="{16C23F91-EE58-4889-B6E4-AFBEDBB2FE97}" type="pres">
      <dgm:prSet presAssocID="{3FC5008E-14C5-4F05-B2BC-7B0555B7340A}" presName="iconBgRect" presStyleLbl="bgShp" presStyleIdx="2" presStyleCnt="5"/>
      <dgm:spPr/>
    </dgm:pt>
    <dgm:pt modelId="{2E15C2F5-90C2-48BA-94C6-C128D55CE2CC}" type="pres">
      <dgm:prSet presAssocID="{3FC5008E-14C5-4F05-B2BC-7B0555B7340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nce Steps"/>
        </a:ext>
      </dgm:extLst>
    </dgm:pt>
    <dgm:pt modelId="{2DA88877-0114-426B-8B13-9659FB68B363}" type="pres">
      <dgm:prSet presAssocID="{3FC5008E-14C5-4F05-B2BC-7B0555B7340A}" presName="spaceRect" presStyleCnt="0"/>
      <dgm:spPr/>
    </dgm:pt>
    <dgm:pt modelId="{1E8C6F79-FDC3-4803-8DB5-6278ED04424C}" type="pres">
      <dgm:prSet presAssocID="{3FC5008E-14C5-4F05-B2BC-7B0555B7340A}" presName="textRect" presStyleLbl="revTx" presStyleIdx="2" presStyleCnt="5">
        <dgm:presLayoutVars>
          <dgm:chMax val="1"/>
          <dgm:chPref val="1"/>
        </dgm:presLayoutVars>
      </dgm:prSet>
      <dgm:spPr/>
    </dgm:pt>
    <dgm:pt modelId="{ACC0CB38-2908-424C-97C7-C92884011E47}" type="pres">
      <dgm:prSet presAssocID="{1F5282F1-D0CD-471F-86E5-B38A2D31BAAA}" presName="sibTrans" presStyleCnt="0"/>
      <dgm:spPr/>
    </dgm:pt>
    <dgm:pt modelId="{0619F1EE-37C9-4F48-9838-BC15583572B1}" type="pres">
      <dgm:prSet presAssocID="{DB4D4017-6353-4E15-A570-0711A9D4DB07}" presName="compNode" presStyleCnt="0"/>
      <dgm:spPr/>
    </dgm:pt>
    <dgm:pt modelId="{F9CCD027-D8AA-4E01-BC05-4B674E795F8A}" type="pres">
      <dgm:prSet presAssocID="{DB4D4017-6353-4E15-A570-0711A9D4DB07}" presName="iconBgRect" presStyleLbl="bgShp" presStyleIdx="3" presStyleCnt="5"/>
      <dgm:spPr/>
    </dgm:pt>
    <dgm:pt modelId="{7EF65078-44E9-4ADF-8001-CAF51D5AF71F}" type="pres">
      <dgm:prSet presAssocID="{DB4D4017-6353-4E15-A570-0711A9D4DB07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0AFB9DB2-A8AB-484C-9C7C-2D00A89EB4F3}" type="pres">
      <dgm:prSet presAssocID="{DB4D4017-6353-4E15-A570-0711A9D4DB07}" presName="spaceRect" presStyleCnt="0"/>
      <dgm:spPr/>
    </dgm:pt>
    <dgm:pt modelId="{D0C3C047-A215-426A-A63E-34A5DCA9B3B4}" type="pres">
      <dgm:prSet presAssocID="{DB4D4017-6353-4E15-A570-0711A9D4DB07}" presName="textRect" presStyleLbl="revTx" presStyleIdx="3" presStyleCnt="5">
        <dgm:presLayoutVars>
          <dgm:chMax val="1"/>
          <dgm:chPref val="1"/>
        </dgm:presLayoutVars>
      </dgm:prSet>
      <dgm:spPr/>
    </dgm:pt>
    <dgm:pt modelId="{172EAB8E-7BC4-42C7-A085-05ADB53DC97D}" type="pres">
      <dgm:prSet presAssocID="{2262C761-A2C0-4BFD-8D57-A87709BA7374}" presName="sibTrans" presStyleCnt="0"/>
      <dgm:spPr/>
    </dgm:pt>
    <dgm:pt modelId="{CAE88D67-DF4F-45E8-86B8-B79757B859BC}" type="pres">
      <dgm:prSet presAssocID="{0B626E82-8EE0-47DB-89B5-0ECE79DC5D89}" presName="compNode" presStyleCnt="0"/>
      <dgm:spPr/>
    </dgm:pt>
    <dgm:pt modelId="{73DCBD11-CF07-49BC-962D-3672A225FBC8}" type="pres">
      <dgm:prSet presAssocID="{0B626E82-8EE0-47DB-89B5-0ECE79DC5D89}" presName="iconBgRect" presStyleLbl="bgShp" presStyleIdx="4" presStyleCnt="5"/>
      <dgm:spPr/>
    </dgm:pt>
    <dgm:pt modelId="{3FAC508E-CAD1-471E-8752-62141E29019E}" type="pres">
      <dgm:prSet presAssocID="{0B626E82-8EE0-47DB-89B5-0ECE79DC5D89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D970BE93-DB57-45AB-93C8-BB9F955D0AA7}" type="pres">
      <dgm:prSet presAssocID="{0B626E82-8EE0-47DB-89B5-0ECE79DC5D89}" presName="spaceRect" presStyleCnt="0"/>
      <dgm:spPr/>
    </dgm:pt>
    <dgm:pt modelId="{C19152E9-E8AA-49CF-8DA1-30F84558DEF3}" type="pres">
      <dgm:prSet presAssocID="{0B626E82-8EE0-47DB-89B5-0ECE79DC5D89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72231E05-7010-4D77-8C14-BAAE0EF3BC02}" type="presOf" srcId="{F9BEF22C-6977-475D-866B-55FB8074A3D8}" destId="{A234CD92-E21F-4F81-B959-9A2FF408D2D3}" srcOrd="0" destOrd="0" presId="urn:microsoft.com/office/officeart/2018/5/layout/IconCircleLabelList"/>
    <dgm:cxn modelId="{F213E909-3425-459E-A3BC-F55E3A8E39FC}" type="presOf" srcId="{00CB1059-5A7A-4286-89DF-130ABC1DB37E}" destId="{6D766342-0F45-43EF-866E-F94F81F9EB17}" srcOrd="0" destOrd="0" presId="urn:microsoft.com/office/officeart/2018/5/layout/IconCircleLabelList"/>
    <dgm:cxn modelId="{E0C66B2F-6096-4B2C-82C5-B6EF3BD85C35}" srcId="{95DE38AE-D261-4E9E-B6B7-307096974872}" destId="{00CB1059-5A7A-4286-89DF-130ABC1DB37E}" srcOrd="1" destOrd="0" parTransId="{F34228CD-A8EA-481A-A422-C93D239CAEBB}" sibTransId="{D34C27D6-E7D0-4AFB-9AA7-13D9DC5CF9B1}"/>
    <dgm:cxn modelId="{3CEC045C-B875-4972-BD45-D637D85D4339}" type="presOf" srcId="{3FC5008E-14C5-4F05-B2BC-7B0555B7340A}" destId="{1E8C6F79-FDC3-4803-8DB5-6278ED04424C}" srcOrd="0" destOrd="0" presId="urn:microsoft.com/office/officeart/2018/5/layout/IconCircleLabelList"/>
    <dgm:cxn modelId="{74FD126B-B9E9-440C-A10C-80CEBC151C91}" type="presOf" srcId="{DB4D4017-6353-4E15-A570-0711A9D4DB07}" destId="{D0C3C047-A215-426A-A63E-34A5DCA9B3B4}" srcOrd="0" destOrd="0" presId="urn:microsoft.com/office/officeart/2018/5/layout/IconCircleLabelList"/>
    <dgm:cxn modelId="{FA991A54-DBCB-447A-B3D3-6279489CD642}" srcId="{95DE38AE-D261-4E9E-B6B7-307096974872}" destId="{0B626E82-8EE0-47DB-89B5-0ECE79DC5D89}" srcOrd="4" destOrd="0" parTransId="{761BB246-A33F-42F6-9267-FDE9AA15A783}" sibTransId="{02AC38A0-E060-49A8-B13E-20F3676EBC7C}"/>
    <dgm:cxn modelId="{5CC35C80-228E-49D5-A87F-3155B0F41F39}" srcId="{95DE38AE-D261-4E9E-B6B7-307096974872}" destId="{DB4D4017-6353-4E15-A570-0711A9D4DB07}" srcOrd="3" destOrd="0" parTransId="{0254E492-5160-4BEB-AAAE-0148C7422A13}" sibTransId="{2262C761-A2C0-4BFD-8D57-A87709BA7374}"/>
    <dgm:cxn modelId="{7139D985-E412-4B56-AE77-0BBE97454694}" type="presOf" srcId="{95DE38AE-D261-4E9E-B6B7-307096974872}" destId="{84904F69-2D2E-4502-AD8C-69E2DE845955}" srcOrd="0" destOrd="0" presId="urn:microsoft.com/office/officeart/2018/5/layout/IconCircleLabelList"/>
    <dgm:cxn modelId="{7ADF69A1-2EC4-457E-809E-93BCE171913B}" type="presOf" srcId="{0B626E82-8EE0-47DB-89B5-0ECE79DC5D89}" destId="{C19152E9-E8AA-49CF-8DA1-30F84558DEF3}" srcOrd="0" destOrd="0" presId="urn:microsoft.com/office/officeart/2018/5/layout/IconCircleLabelList"/>
    <dgm:cxn modelId="{B3056DE2-BA64-4538-AB35-AD187193335B}" srcId="{95DE38AE-D261-4E9E-B6B7-307096974872}" destId="{3FC5008E-14C5-4F05-B2BC-7B0555B7340A}" srcOrd="2" destOrd="0" parTransId="{57F770A9-7233-4554-A6F3-5A06D5B0E682}" sibTransId="{1F5282F1-D0CD-471F-86E5-B38A2D31BAAA}"/>
    <dgm:cxn modelId="{FB7CD5E7-FC83-48C4-977A-FB3EE5B50554}" srcId="{95DE38AE-D261-4E9E-B6B7-307096974872}" destId="{F9BEF22C-6977-475D-866B-55FB8074A3D8}" srcOrd="0" destOrd="0" parTransId="{0192D7AA-A929-4873-8028-D25909206F57}" sibTransId="{607F5F00-43D5-4E0A-96B2-C4B6DB919E0F}"/>
    <dgm:cxn modelId="{AB0FF5A2-1FF9-4033-9D4D-3863EF244510}" type="presParOf" srcId="{84904F69-2D2E-4502-AD8C-69E2DE845955}" destId="{22C51AB1-3442-4767-8981-2ED07D606841}" srcOrd="0" destOrd="0" presId="urn:microsoft.com/office/officeart/2018/5/layout/IconCircleLabelList"/>
    <dgm:cxn modelId="{F4F6FECD-1565-45F5-A182-170372D06CAF}" type="presParOf" srcId="{22C51AB1-3442-4767-8981-2ED07D606841}" destId="{BACECADC-FB3F-4ABE-9DC2-259AFAE548D4}" srcOrd="0" destOrd="0" presId="urn:microsoft.com/office/officeart/2018/5/layout/IconCircleLabelList"/>
    <dgm:cxn modelId="{DD9D3601-B6AA-471F-8D6E-F242A919D8D4}" type="presParOf" srcId="{22C51AB1-3442-4767-8981-2ED07D606841}" destId="{B24E5B16-7D29-486C-B618-8980A0D37547}" srcOrd="1" destOrd="0" presId="urn:microsoft.com/office/officeart/2018/5/layout/IconCircleLabelList"/>
    <dgm:cxn modelId="{662DD65B-6E79-464B-8A45-E715B9521F7B}" type="presParOf" srcId="{22C51AB1-3442-4767-8981-2ED07D606841}" destId="{8ED05664-8A50-4685-86CD-B55F171E1276}" srcOrd="2" destOrd="0" presId="urn:microsoft.com/office/officeart/2018/5/layout/IconCircleLabelList"/>
    <dgm:cxn modelId="{F9C717F6-68A1-4A3B-AF65-91AAAB62899F}" type="presParOf" srcId="{22C51AB1-3442-4767-8981-2ED07D606841}" destId="{A234CD92-E21F-4F81-B959-9A2FF408D2D3}" srcOrd="3" destOrd="0" presId="urn:microsoft.com/office/officeart/2018/5/layout/IconCircleLabelList"/>
    <dgm:cxn modelId="{98F92711-0524-43A9-9610-7614D90C65DF}" type="presParOf" srcId="{84904F69-2D2E-4502-AD8C-69E2DE845955}" destId="{B06F54B1-94EB-4A36-87BA-995D23957299}" srcOrd="1" destOrd="0" presId="urn:microsoft.com/office/officeart/2018/5/layout/IconCircleLabelList"/>
    <dgm:cxn modelId="{F5FDEDBD-04BF-45E8-90D9-E714630BE11C}" type="presParOf" srcId="{84904F69-2D2E-4502-AD8C-69E2DE845955}" destId="{639789A1-F994-4B86-90A6-C8F5F7FBA18F}" srcOrd="2" destOrd="0" presId="urn:microsoft.com/office/officeart/2018/5/layout/IconCircleLabelList"/>
    <dgm:cxn modelId="{3C7898CD-E322-4397-B2A5-7B21F3E731FF}" type="presParOf" srcId="{639789A1-F994-4B86-90A6-C8F5F7FBA18F}" destId="{5FBA0930-258B-4EA8-96F0-D6B3EB1955BA}" srcOrd="0" destOrd="0" presId="urn:microsoft.com/office/officeart/2018/5/layout/IconCircleLabelList"/>
    <dgm:cxn modelId="{619DF7F9-8819-4615-AB50-98B206668B44}" type="presParOf" srcId="{639789A1-F994-4B86-90A6-C8F5F7FBA18F}" destId="{DE3DA062-1EAF-4F99-8243-17329313C1CD}" srcOrd="1" destOrd="0" presId="urn:microsoft.com/office/officeart/2018/5/layout/IconCircleLabelList"/>
    <dgm:cxn modelId="{7096F252-F154-4307-AB52-B3D87E362A5C}" type="presParOf" srcId="{639789A1-F994-4B86-90A6-C8F5F7FBA18F}" destId="{5FD6648A-C940-46E2-B9E3-DEC2945B1603}" srcOrd="2" destOrd="0" presId="urn:microsoft.com/office/officeart/2018/5/layout/IconCircleLabelList"/>
    <dgm:cxn modelId="{440A1D0C-42C3-4860-BCE9-D261B4A78CF3}" type="presParOf" srcId="{639789A1-F994-4B86-90A6-C8F5F7FBA18F}" destId="{6D766342-0F45-43EF-866E-F94F81F9EB17}" srcOrd="3" destOrd="0" presId="urn:microsoft.com/office/officeart/2018/5/layout/IconCircleLabelList"/>
    <dgm:cxn modelId="{3F2FA654-5A0E-4CB4-AE1F-59C34B28512E}" type="presParOf" srcId="{84904F69-2D2E-4502-AD8C-69E2DE845955}" destId="{DADADDE4-B16A-4770-BBF4-970F9C11BBF0}" srcOrd="3" destOrd="0" presId="urn:microsoft.com/office/officeart/2018/5/layout/IconCircleLabelList"/>
    <dgm:cxn modelId="{017BC86B-5452-4383-8E7E-B151C8DB0D3C}" type="presParOf" srcId="{84904F69-2D2E-4502-AD8C-69E2DE845955}" destId="{421308AB-84DD-41AC-9618-B6056D8C7BB5}" srcOrd="4" destOrd="0" presId="urn:microsoft.com/office/officeart/2018/5/layout/IconCircleLabelList"/>
    <dgm:cxn modelId="{7B776B16-4A0C-46B9-9712-B3A9CFF56913}" type="presParOf" srcId="{421308AB-84DD-41AC-9618-B6056D8C7BB5}" destId="{16C23F91-EE58-4889-B6E4-AFBEDBB2FE97}" srcOrd="0" destOrd="0" presId="urn:microsoft.com/office/officeart/2018/5/layout/IconCircleLabelList"/>
    <dgm:cxn modelId="{11F3C491-1E6C-44C5-93F0-06A6E8919C7F}" type="presParOf" srcId="{421308AB-84DD-41AC-9618-B6056D8C7BB5}" destId="{2E15C2F5-90C2-48BA-94C6-C128D55CE2CC}" srcOrd="1" destOrd="0" presId="urn:microsoft.com/office/officeart/2018/5/layout/IconCircleLabelList"/>
    <dgm:cxn modelId="{91BD284C-25B0-409A-9D61-F9966D61A5FA}" type="presParOf" srcId="{421308AB-84DD-41AC-9618-B6056D8C7BB5}" destId="{2DA88877-0114-426B-8B13-9659FB68B363}" srcOrd="2" destOrd="0" presId="urn:microsoft.com/office/officeart/2018/5/layout/IconCircleLabelList"/>
    <dgm:cxn modelId="{28CEB85B-C50C-43FB-A037-157BCF94FF11}" type="presParOf" srcId="{421308AB-84DD-41AC-9618-B6056D8C7BB5}" destId="{1E8C6F79-FDC3-4803-8DB5-6278ED04424C}" srcOrd="3" destOrd="0" presId="urn:microsoft.com/office/officeart/2018/5/layout/IconCircleLabelList"/>
    <dgm:cxn modelId="{04281618-A0A9-49D8-A8B4-F4E3B392CD54}" type="presParOf" srcId="{84904F69-2D2E-4502-AD8C-69E2DE845955}" destId="{ACC0CB38-2908-424C-97C7-C92884011E47}" srcOrd="5" destOrd="0" presId="urn:microsoft.com/office/officeart/2018/5/layout/IconCircleLabelList"/>
    <dgm:cxn modelId="{6164D5D8-3D69-4583-AF19-057A03639220}" type="presParOf" srcId="{84904F69-2D2E-4502-AD8C-69E2DE845955}" destId="{0619F1EE-37C9-4F48-9838-BC15583572B1}" srcOrd="6" destOrd="0" presId="urn:microsoft.com/office/officeart/2018/5/layout/IconCircleLabelList"/>
    <dgm:cxn modelId="{E801A09B-35A2-4E69-81EB-8A1C27164721}" type="presParOf" srcId="{0619F1EE-37C9-4F48-9838-BC15583572B1}" destId="{F9CCD027-D8AA-4E01-BC05-4B674E795F8A}" srcOrd="0" destOrd="0" presId="urn:microsoft.com/office/officeart/2018/5/layout/IconCircleLabelList"/>
    <dgm:cxn modelId="{BF040410-BA88-485D-9E16-D012ED5B1ED9}" type="presParOf" srcId="{0619F1EE-37C9-4F48-9838-BC15583572B1}" destId="{7EF65078-44E9-4ADF-8001-CAF51D5AF71F}" srcOrd="1" destOrd="0" presId="urn:microsoft.com/office/officeart/2018/5/layout/IconCircleLabelList"/>
    <dgm:cxn modelId="{7978912D-B860-4A8F-A202-C149F5C668A1}" type="presParOf" srcId="{0619F1EE-37C9-4F48-9838-BC15583572B1}" destId="{0AFB9DB2-A8AB-484C-9C7C-2D00A89EB4F3}" srcOrd="2" destOrd="0" presId="urn:microsoft.com/office/officeart/2018/5/layout/IconCircleLabelList"/>
    <dgm:cxn modelId="{4714D54D-1632-4F20-B843-C4702F4BC440}" type="presParOf" srcId="{0619F1EE-37C9-4F48-9838-BC15583572B1}" destId="{D0C3C047-A215-426A-A63E-34A5DCA9B3B4}" srcOrd="3" destOrd="0" presId="urn:microsoft.com/office/officeart/2018/5/layout/IconCircleLabelList"/>
    <dgm:cxn modelId="{1B2F2665-21C4-453D-B5DB-E46EEB7ED4CA}" type="presParOf" srcId="{84904F69-2D2E-4502-AD8C-69E2DE845955}" destId="{172EAB8E-7BC4-42C7-A085-05ADB53DC97D}" srcOrd="7" destOrd="0" presId="urn:microsoft.com/office/officeart/2018/5/layout/IconCircleLabelList"/>
    <dgm:cxn modelId="{A9E5FD15-F41C-4C43-935A-DA012A6DD4D1}" type="presParOf" srcId="{84904F69-2D2E-4502-AD8C-69E2DE845955}" destId="{CAE88D67-DF4F-45E8-86B8-B79757B859BC}" srcOrd="8" destOrd="0" presId="urn:microsoft.com/office/officeart/2018/5/layout/IconCircleLabelList"/>
    <dgm:cxn modelId="{7E4E2975-C999-4463-93A8-0E85751B8F0C}" type="presParOf" srcId="{CAE88D67-DF4F-45E8-86B8-B79757B859BC}" destId="{73DCBD11-CF07-49BC-962D-3672A225FBC8}" srcOrd="0" destOrd="0" presId="urn:microsoft.com/office/officeart/2018/5/layout/IconCircleLabelList"/>
    <dgm:cxn modelId="{E23896F5-6AC9-466B-A71A-5580E96242EC}" type="presParOf" srcId="{CAE88D67-DF4F-45E8-86B8-B79757B859BC}" destId="{3FAC508E-CAD1-471E-8752-62141E29019E}" srcOrd="1" destOrd="0" presId="urn:microsoft.com/office/officeart/2018/5/layout/IconCircleLabelList"/>
    <dgm:cxn modelId="{7EEBA470-FE22-448E-8B5F-06E2298E90C9}" type="presParOf" srcId="{CAE88D67-DF4F-45E8-86B8-B79757B859BC}" destId="{D970BE93-DB57-45AB-93C8-BB9F955D0AA7}" srcOrd="2" destOrd="0" presId="urn:microsoft.com/office/officeart/2018/5/layout/IconCircleLabelList"/>
    <dgm:cxn modelId="{B4CF3ECA-A202-4F36-8388-2E28BB9F4A54}" type="presParOf" srcId="{CAE88D67-DF4F-45E8-86B8-B79757B859BC}" destId="{C19152E9-E8AA-49CF-8DA1-30F84558DEF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ECADC-FB3F-4ABE-9DC2-259AFAE548D4}">
      <dsp:nvSpPr>
        <dsp:cNvPr id="0" name=""/>
        <dsp:cNvSpPr/>
      </dsp:nvSpPr>
      <dsp:spPr>
        <a:xfrm>
          <a:off x="539125" y="258155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4E5B16-7D29-486C-B618-8980A0D37547}">
      <dsp:nvSpPr>
        <dsp:cNvPr id="0" name=""/>
        <dsp:cNvSpPr/>
      </dsp:nvSpPr>
      <dsp:spPr>
        <a:xfrm>
          <a:off x="773125" y="492155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34CD92-E21F-4F81-B959-9A2FF408D2D3}">
      <dsp:nvSpPr>
        <dsp:cNvPr id="0" name=""/>
        <dsp:cNvSpPr/>
      </dsp:nvSpPr>
      <dsp:spPr>
        <a:xfrm>
          <a:off x="188125" y="169815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/>
            <a:t>Music </a:t>
          </a:r>
          <a:endParaRPr lang="en-US" sz="1400" kern="1200"/>
        </a:p>
      </dsp:txBody>
      <dsp:txXfrm>
        <a:off x="188125" y="1698156"/>
        <a:ext cx="1800000" cy="720000"/>
      </dsp:txXfrm>
    </dsp:sp>
    <dsp:sp modelId="{5FBA0930-258B-4EA8-96F0-D6B3EB1955BA}">
      <dsp:nvSpPr>
        <dsp:cNvPr id="0" name=""/>
        <dsp:cNvSpPr/>
      </dsp:nvSpPr>
      <dsp:spPr>
        <a:xfrm>
          <a:off x="2654125" y="258155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3DA062-1EAF-4F99-8243-17329313C1CD}">
      <dsp:nvSpPr>
        <dsp:cNvPr id="0" name=""/>
        <dsp:cNvSpPr/>
      </dsp:nvSpPr>
      <dsp:spPr>
        <a:xfrm>
          <a:off x="2888125" y="492155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66342-0F45-43EF-866E-F94F81F9EB17}">
      <dsp:nvSpPr>
        <dsp:cNvPr id="0" name=""/>
        <dsp:cNvSpPr/>
      </dsp:nvSpPr>
      <dsp:spPr>
        <a:xfrm>
          <a:off x="2303125" y="169815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/>
            <a:t>Different types of music </a:t>
          </a:r>
          <a:endParaRPr lang="en-US" sz="1400" kern="1200"/>
        </a:p>
      </dsp:txBody>
      <dsp:txXfrm>
        <a:off x="2303125" y="1698156"/>
        <a:ext cx="1800000" cy="720000"/>
      </dsp:txXfrm>
    </dsp:sp>
    <dsp:sp modelId="{16C23F91-EE58-4889-B6E4-AFBEDBB2FE97}">
      <dsp:nvSpPr>
        <dsp:cNvPr id="0" name=""/>
        <dsp:cNvSpPr/>
      </dsp:nvSpPr>
      <dsp:spPr>
        <a:xfrm>
          <a:off x="4769125" y="258155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15C2F5-90C2-48BA-94C6-C128D55CE2CC}">
      <dsp:nvSpPr>
        <dsp:cNvPr id="0" name=""/>
        <dsp:cNvSpPr/>
      </dsp:nvSpPr>
      <dsp:spPr>
        <a:xfrm>
          <a:off x="5003125" y="492155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C6F79-FDC3-4803-8DB5-6278ED04424C}">
      <dsp:nvSpPr>
        <dsp:cNvPr id="0" name=""/>
        <dsp:cNvSpPr/>
      </dsp:nvSpPr>
      <dsp:spPr>
        <a:xfrm>
          <a:off x="4418125" y="169815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/>
            <a:t>Dancing </a:t>
          </a:r>
          <a:endParaRPr lang="en-US" sz="1400" kern="1200"/>
        </a:p>
      </dsp:txBody>
      <dsp:txXfrm>
        <a:off x="4418125" y="1698156"/>
        <a:ext cx="1800000" cy="720000"/>
      </dsp:txXfrm>
    </dsp:sp>
    <dsp:sp modelId="{F9CCD027-D8AA-4E01-BC05-4B674E795F8A}">
      <dsp:nvSpPr>
        <dsp:cNvPr id="0" name=""/>
        <dsp:cNvSpPr/>
      </dsp:nvSpPr>
      <dsp:spPr>
        <a:xfrm>
          <a:off x="6884125" y="258155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65078-44E9-4ADF-8001-CAF51D5AF71F}">
      <dsp:nvSpPr>
        <dsp:cNvPr id="0" name=""/>
        <dsp:cNvSpPr/>
      </dsp:nvSpPr>
      <dsp:spPr>
        <a:xfrm>
          <a:off x="7118125" y="492155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3C047-A215-426A-A63E-34A5DCA9B3B4}">
      <dsp:nvSpPr>
        <dsp:cNvPr id="0" name=""/>
        <dsp:cNvSpPr/>
      </dsp:nvSpPr>
      <dsp:spPr>
        <a:xfrm>
          <a:off x="6533125" y="169815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/>
            <a:t>Listening to encouraging sermons and stories</a:t>
          </a:r>
          <a:endParaRPr lang="en-US" sz="1400" kern="1200"/>
        </a:p>
      </dsp:txBody>
      <dsp:txXfrm>
        <a:off x="6533125" y="1698156"/>
        <a:ext cx="1800000" cy="720000"/>
      </dsp:txXfrm>
    </dsp:sp>
    <dsp:sp modelId="{73DCBD11-CF07-49BC-962D-3672A225FBC8}">
      <dsp:nvSpPr>
        <dsp:cNvPr id="0" name=""/>
        <dsp:cNvSpPr/>
      </dsp:nvSpPr>
      <dsp:spPr>
        <a:xfrm>
          <a:off x="8999125" y="258155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C508E-CAD1-471E-8752-62141E29019E}">
      <dsp:nvSpPr>
        <dsp:cNvPr id="0" name=""/>
        <dsp:cNvSpPr/>
      </dsp:nvSpPr>
      <dsp:spPr>
        <a:xfrm>
          <a:off x="9233125" y="492155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9152E9-E8AA-49CF-8DA1-30F84558DEF3}">
      <dsp:nvSpPr>
        <dsp:cNvPr id="0" name=""/>
        <dsp:cNvSpPr/>
      </dsp:nvSpPr>
      <dsp:spPr>
        <a:xfrm>
          <a:off x="8648125" y="1698156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400" kern="1200"/>
            <a:t>Prayer focus </a:t>
          </a:r>
          <a:endParaRPr lang="en-US" sz="1400" kern="1200"/>
        </a:p>
      </dsp:txBody>
      <dsp:txXfrm>
        <a:off x="8648125" y="1698156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058BF-C5E1-4B52-BD8A-FD1AD57793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CD51F7-3CC3-4BB7-8291-B1789482E8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0447-D6C7-43E1-AE88-1FB66CC9C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5E17B6-E7FC-473A-8D5F-0E6B838E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AF4E0-FDDB-42B9-862C-7BBC501C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18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E922F-6166-4009-A42D-027DC718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91CF-167D-446D-9F99-6976C986E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CA422-E040-4DE1-9DA5-C8D37C116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3B0B-60E7-494E-91CB-055BC2690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8C554-7C1B-4D8F-9B6B-044926569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C66EF0-6ED8-49A7-BDAD-E20A143FAE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CE9CD-90A9-44BA-B293-0662E077D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7240" y="365125"/>
            <a:ext cx="779526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7DAE0-05C4-460B-B96D-BD183ED03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3CA93-55C9-4AA3-89A0-55490F745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FD820-FF26-4325-816F-310C30F80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474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6C8-0B4F-4655-A630-0B1D2540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8B888-85E0-4D92-903E-C3FE7E870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48916-250B-4232-BD7D-571FDE79F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BFB4-647C-4104-B6D4-3346051C3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FA73F-2BE8-4370-AE90-58F4CE51F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843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446D-9FAC-4157-A41A-51675C8BE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293" y="1709738"/>
            <a:ext cx="10617157" cy="275889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AF8D4A-8F93-4399-9546-64F286400D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0293" y="4589463"/>
            <a:ext cx="1061715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2FD4-BF96-470C-8247-20DFAE1C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75A2D-86C4-4467-BAB8-E9ED004D2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42A4D-D9B2-4C82-95E4-B86F9F5F3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91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6B3AA-8C30-429E-B934-AF122043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15834E-691F-4728-88F5-A0C469669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7240" y="1825625"/>
            <a:ext cx="52425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876374-880F-4E25-9F88-79E3C1AB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9BD69-B509-4FCE-95A8-ED03FFC8C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C287B-AE5B-490B-BF81-A50D7A2E8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3C2246-303C-4A29-B6EA-E62CEDE6C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61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2FE79-D5BE-43E8-B6C5-2675B7F4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365125"/>
            <a:ext cx="10578148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D3A07-BA51-4113-902E-830A887D2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0" y="1803903"/>
            <a:ext cx="522033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320A9-E274-4E1B-B02D-9A3F510A1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7240" y="2737063"/>
            <a:ext cx="5220335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80D3A-C2A8-4B78-B7E2-4908C74B1C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390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5D84DD-9460-4B08-86AD-27486A9400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37063"/>
            <a:ext cx="5183188" cy="3452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B0B7F8-282C-4210-AE7D-F35228BAC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E343A9-1067-4DCF-BACC-1F7F38050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84E471-04DB-4DB5-8CC5-16B3FC885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6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D87C0-272E-4E50-A316-78079B2B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06C1C9-1F69-432A-858C-D828B56E1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6D9A1B-D149-4B97-B161-3D7C9ADBC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B3722F-8C88-4E54-8CD6-12D31A05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20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E1B4EE-6DFC-45F3-9174-D913EB57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F7F7DC-6DDE-4337-AD27-BBE7D5422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C58EA9-3AC4-421E-B133-1FA7757D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3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035BB-74CC-43E9-B71F-A5C05D17E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57200"/>
            <a:ext cx="399478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ADC9E-7845-4DB1-87E3-6FBFB2B03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C925A8-2A07-43B9-B549-061F36849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7240" y="2226364"/>
            <a:ext cx="3994785" cy="364262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1A9037-0564-43A1-8156-1D9932E1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FF0D40-D0E1-49C9-BE47-91BBC50AB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129BD-890D-412E-9805-D29F4A0D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975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8ADB4-BA7B-42C2-9C6C-58B2763F8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20" y="457200"/>
            <a:ext cx="405400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9B58-B546-4E6B-BE00-3D1D64DA8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A0AB8-41A9-4548-9B83-3EFF79A00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8020" y="2250218"/>
            <a:ext cx="4054006" cy="361876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B33ED-A015-4992-A004-33D41CFFA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7AA7F-BE72-4467-897E-7A302F46504F}" type="datetimeFigureOut">
              <a:rPr lang="en-US" smtClean="0"/>
              <a:t>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C29CDA-E85F-47D1-83B7-02A50DEBF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49625F-5352-4136-8AC4-F8899D00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47434-7036-48DB-A148-6B3D8EE75C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98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CD62DB5A-5AA0-4E7E-94AB-AD20F02CA8DF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086ECE-EF43-4B07-9DD0-59679471A067}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D3A74F-6169-4D30-A245-B46D738B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65125"/>
            <a:ext cx="10637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77E64-7A05-44DA-81FA-6EF4806BB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7242" y="1825625"/>
            <a:ext cx="1063751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C5EC6-E331-4312-AC12-56D55F7D2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7242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3657AA7F-BE72-4467-897E-7A302F46504F}" type="datetimeFigureOut">
              <a:rPr lang="en-US" smtClean="0"/>
              <a:pPr/>
              <a:t>1/27/2024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FC5D-92B2-4B4D-8111-6EDEF28069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268"/>
            <a:ext cx="41148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A104D-C777-4A6E-8A43-F94028E5E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71560" y="6488268"/>
            <a:ext cx="2743200" cy="233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747434-7036-48DB-A148-6B3D8EE75C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0669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ng.com/search?q=your+goodness+is+running+after+me+cece+winans&amp;qs=RI&amp;pq=goodness+is+running+after+m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svg"/><Relationship Id="rId7" Type="http://schemas.openxmlformats.org/officeDocument/2006/relationships/image" Target="../media/image27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l6sX4Vw8mx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biblehub.com/nkjv/isaiah/54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4CF648-5CB3-49E4-BE34-8A0598901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9E559C-09DA-4586-86C9-F3C05D9A0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ECABE3-DCF9-5637-3FB1-B94CCFCB84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572" y="1122363"/>
            <a:ext cx="4566704" cy="2387600"/>
          </a:xfrm>
        </p:spPr>
        <p:txBody>
          <a:bodyPr>
            <a:normAutofit/>
          </a:bodyPr>
          <a:lstStyle/>
          <a:p>
            <a:pPr algn="l"/>
            <a:r>
              <a:rPr lang="en-GB" sz="8000" dirty="0"/>
              <a:t>Singleness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BE598B-2B02-A3F5-B133-9361EFCFB0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6571" y="3602038"/>
            <a:ext cx="5570645" cy="1655762"/>
          </a:xfrm>
        </p:spPr>
        <p:txBody>
          <a:bodyPr>
            <a:normAutofit fontScale="92500"/>
          </a:bodyPr>
          <a:lstStyle/>
          <a:p>
            <a:pPr algn="l"/>
            <a:r>
              <a:rPr lang="en-GB" sz="4400" dirty="0"/>
              <a:t>A Discovery Workshop – </a:t>
            </a:r>
          </a:p>
          <a:p>
            <a:pPr algn="l"/>
            <a:r>
              <a:rPr lang="en-GB" sz="4400" dirty="0"/>
              <a:t>The God Who Sees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7AA7ECE-DB5E-48B2-9EF4-7EEAF123B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6445" y="0"/>
            <a:ext cx="3435555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9CB4E80-C571-41A6-BC8A-968D8C75F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2199" y="0"/>
            <a:ext cx="3429000" cy="3429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27A97C-0D5C-5F35-4795-095B8BE03B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7" r="28565" b="-4"/>
          <a:stretch/>
        </p:blipFill>
        <p:spPr>
          <a:xfrm>
            <a:off x="5327445" y="10"/>
            <a:ext cx="3429000" cy="342719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4C072E0C-5768-4B45-A438-DFFA8AF4C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59722" y="-3600"/>
            <a:ext cx="3429000" cy="3429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54F422E-435A-4694-BE6E-B4968E7981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2199" y="3427200"/>
            <a:ext cx="3430800" cy="34308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ADE9F60-E2BA-44E6-8C5B-A51B19292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02430862-1B4A-470B-8AD3-780215B67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67754" y="3429000"/>
            <a:ext cx="3429000" cy="34290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B168F1C9-4999-4AA2-A916-26FD96868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348260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5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25E36-0FF4-7E1F-177E-761E1E033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Hobby and other interest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3BE32-9795-D950-6A6B-A53BC486F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800" dirty="0"/>
              <a:t>Reading and baking</a:t>
            </a:r>
          </a:p>
          <a:p>
            <a:pPr marL="0" indent="0">
              <a:buNone/>
            </a:pPr>
            <a:r>
              <a:rPr lang="en-GB" sz="4800" dirty="0"/>
              <a:t>Looking after yourself</a:t>
            </a:r>
          </a:p>
          <a:p>
            <a:pPr marL="0" indent="0">
              <a:buNone/>
            </a:pPr>
            <a:r>
              <a:rPr lang="en-GB" sz="4800" dirty="0"/>
              <a:t>By checking on my emotions</a:t>
            </a:r>
          </a:p>
          <a:p>
            <a:pPr marL="0" indent="0">
              <a:buNone/>
            </a:pPr>
            <a:r>
              <a:rPr lang="en-GB" sz="4800" dirty="0"/>
              <a:t>Eat well</a:t>
            </a:r>
          </a:p>
          <a:p>
            <a:pPr marL="0" indent="0">
              <a:buNone/>
            </a:pPr>
            <a:r>
              <a:rPr lang="en-GB" sz="4800" dirty="0"/>
              <a:t>Exercise and massage monthly</a:t>
            </a:r>
          </a:p>
        </p:txBody>
      </p:sp>
    </p:spTree>
    <p:extLst>
      <p:ext uri="{BB962C8B-B14F-4D97-AF65-F5344CB8AC3E}">
        <p14:creationId xmlns:p14="http://schemas.microsoft.com/office/powerpoint/2010/main" val="973299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68DDE59-49D5-42AA-8D35-B178B726A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E620889-6AF6-4B45-8AFF-DF8FFDDB3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2D157-BC92-8FBE-C8A5-4C5639DDC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93988"/>
            <a:ext cx="10935886" cy="1921666"/>
          </a:xfrm>
        </p:spPr>
        <p:txBody>
          <a:bodyPr anchor="ctr">
            <a:normAutofit/>
          </a:bodyPr>
          <a:lstStyle/>
          <a:p>
            <a:r>
              <a:rPr lang="en-GB" sz="4400">
                <a:solidFill>
                  <a:schemeClr val="bg1"/>
                </a:solidFill>
              </a:rPr>
              <a:t>Knowing when to clear or change the atmosphere in the home:</a:t>
            </a:r>
            <a:br>
              <a:rPr lang="en-GB" sz="4400">
                <a:solidFill>
                  <a:schemeClr val="bg1"/>
                </a:solidFill>
              </a:rPr>
            </a:br>
            <a:endParaRPr lang="en-GB" sz="4400">
              <a:solidFill>
                <a:schemeClr val="bg1"/>
              </a:solidFill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46A7E952-C162-4E5A-9AD1-83F7465653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2681786"/>
            <a:ext cx="12192001" cy="41762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2526071-3CE7-F81B-5ECC-262FBA156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3135327"/>
              </p:ext>
            </p:extLst>
          </p:nvPr>
        </p:nvGraphicFramePr>
        <p:xfrm>
          <a:off x="777875" y="3500651"/>
          <a:ext cx="10636250" cy="2676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2106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BB818-8B91-8A1B-9D26-E4579462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Discussion Time?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78BAD-404E-362C-7FE1-398FAA35D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2" y="1825625"/>
            <a:ext cx="10637518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How do you survive as single person after death of partner?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How do you survive as single person after the death of a marriage?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How do you survive after leaving a long-term relationship?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How do you deal with sexual urges?</a:t>
            </a:r>
          </a:p>
        </p:txBody>
      </p:sp>
    </p:spTree>
    <p:extLst>
      <p:ext uri="{BB962C8B-B14F-4D97-AF65-F5344CB8AC3E}">
        <p14:creationId xmlns:p14="http://schemas.microsoft.com/office/powerpoint/2010/main" val="2072757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0673C-30B7-974D-25E5-0FA32964A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do you want to live in this season of singleness?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B7743-75B9-B393-8B6D-2E259A7600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dirty="0"/>
              <a:t>What do you want God to do for you?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dirty="0">
                <a:hlinkClick r:id="rId2"/>
              </a:rPr>
              <a:t>https://www.bing.com/search?q=your+goodness+is+running+after+me+cece+winans&amp;qs=RI&amp;pq=goodness+is+running+after+me</a:t>
            </a:r>
            <a:r>
              <a:rPr lang="en-GB" sz="4400" dirty="0"/>
              <a:t>+</a:t>
            </a:r>
          </a:p>
          <a:p>
            <a:pPr marL="0" indent="0">
              <a:buNone/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197252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FB2EC2C-A33F-49EE-AB41-F93852346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78" y="460353"/>
            <a:ext cx="3102472" cy="29684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F68B9A43-D405-4564-90D7-037BDBC77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519" y="455125"/>
            <a:ext cx="3102472" cy="2966129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F757B3A0-8B17-4AE0-BD9C-475E1D760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6466" y="462689"/>
            <a:ext cx="3102472" cy="296612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BC6906E2-675F-4338-8113-0F0C0923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16466" y="462689"/>
            <a:ext cx="3102472" cy="2963793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5210CEDD-F054-4BF3-B856-98FED59AE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6278" y="3427261"/>
            <a:ext cx="3104101" cy="29676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Graphic 56">
            <a:extLst>
              <a:ext uri="{FF2B5EF4-FFF2-40B4-BE49-F238E27FC236}">
                <a16:creationId xmlns:a16="http://schemas.microsoft.com/office/drawing/2014/main" id="{641AACEA-00E6-4D31-9A7C-74455B228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6278" y="3427261"/>
            <a:ext cx="3102472" cy="2966129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7B5949A-E34F-4EE9-A608-55EEADE0E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14837" y="3427261"/>
            <a:ext cx="3104101" cy="29676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phic 58">
            <a:extLst>
              <a:ext uri="{FF2B5EF4-FFF2-40B4-BE49-F238E27FC236}">
                <a16:creationId xmlns:a16="http://schemas.microsoft.com/office/drawing/2014/main" id="{31CA331F-7ACF-4D95-B4E6-ECA9C09DF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16466" y="3424925"/>
            <a:ext cx="3102472" cy="2966129"/>
          </a:xfrm>
          <a:prstGeom prst="rect">
            <a:avLst/>
          </a:prstGeom>
        </p:spPr>
      </p:pic>
      <p:sp>
        <p:nvSpPr>
          <p:cNvPr id="60" name="Frame 59">
            <a:extLst>
              <a:ext uri="{FF2B5EF4-FFF2-40B4-BE49-F238E27FC236}">
                <a16:creationId xmlns:a16="http://schemas.microsoft.com/office/drawing/2014/main" id="{D5B8D5C5-8CE0-4DFE-8D43-25A6B3C46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0" cy="6858000"/>
          </a:xfrm>
          <a:prstGeom prst="frame">
            <a:avLst>
              <a:gd name="adj1" fmla="val 7108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332901-476A-3B02-E8C0-5CB2DECD3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1243" y="3426299"/>
            <a:ext cx="4792929" cy="2750663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3600" dirty="0"/>
              <a:t>God Sees You and he experiences everything with you.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12F002-5311-3861-4662-29AD02563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31243" y="777240"/>
            <a:ext cx="4792929" cy="2321901"/>
          </a:xfrm>
        </p:spPr>
        <p:txBody>
          <a:bodyPr anchor="b">
            <a:normAutofit/>
          </a:bodyPr>
          <a:lstStyle/>
          <a:p>
            <a:pPr algn="ctr"/>
            <a:r>
              <a:rPr lang="en-GB" sz="4400" dirty="0"/>
              <a:t>In everything you are going through remember</a:t>
            </a:r>
          </a:p>
        </p:txBody>
      </p:sp>
    </p:spTree>
    <p:extLst>
      <p:ext uri="{BB962C8B-B14F-4D97-AF65-F5344CB8AC3E}">
        <p14:creationId xmlns:p14="http://schemas.microsoft.com/office/powerpoint/2010/main" val="2674491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EA20F-0BFB-44EE-79D8-6247AF4D4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2" y="365126"/>
            <a:ext cx="10637518" cy="1050018"/>
          </a:xfrm>
        </p:spPr>
        <p:txBody>
          <a:bodyPr/>
          <a:lstStyle/>
          <a:p>
            <a:r>
              <a:rPr lang="en-GB" dirty="0"/>
              <a:t>Singleness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17F9D-D947-F981-A887-29106D7AE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542BE4-691B-2AD5-EC07-FF28D739BE8D}"/>
              </a:ext>
            </a:extLst>
          </p:cNvPr>
          <p:cNvSpPr/>
          <p:nvPr/>
        </p:nvSpPr>
        <p:spPr>
          <a:xfrm>
            <a:off x="733697" y="1415144"/>
            <a:ext cx="10637518" cy="496388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91D5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SINGLENESS definition: the state or quality of being single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91D5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91D5">
                  <a:lumMod val="60000"/>
                  <a:lumOff val="40000"/>
                </a:srgbClr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One that is separate and individual</a:t>
            </a:r>
          </a:p>
        </p:txBody>
      </p:sp>
    </p:spTree>
    <p:extLst>
      <p:ext uri="{BB962C8B-B14F-4D97-AF65-F5344CB8AC3E}">
        <p14:creationId xmlns:p14="http://schemas.microsoft.com/office/powerpoint/2010/main" val="25038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C79E1-E8BA-B958-F4D3-3D904AB66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414384"/>
            <a:ext cx="7059598" cy="1167674"/>
          </a:xfrm>
        </p:spPr>
        <p:txBody>
          <a:bodyPr anchor="b">
            <a:normAutofit/>
          </a:bodyPr>
          <a:lstStyle/>
          <a:p>
            <a:r>
              <a:rPr lang="en-GB" sz="4400" dirty="0"/>
              <a:t>Single/ness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639C3-C8AD-1B4C-1105-489628255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1843314"/>
            <a:ext cx="7655560" cy="433364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4000" dirty="0"/>
              <a:t>Is often for a variety of reasons e.g.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4000" dirty="0"/>
              <a:t>Choice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4000" dirty="0"/>
              <a:t>Lack of opportunity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4000" dirty="0"/>
              <a:t>Divorce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4000" dirty="0"/>
              <a:t>Death – widow or widower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3CB34B-2F8F-4442-91D1-923678282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lant growing in a concrete crack">
            <a:extLst>
              <a:ext uri="{FF2B5EF4-FFF2-40B4-BE49-F238E27FC236}">
                <a16:creationId xmlns:a16="http://schemas.microsoft.com/office/drawing/2014/main" id="{D4A4C6BE-39C0-D486-B81A-2CEA3AE8D7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07" r="25944" b="2"/>
          <a:stretch/>
        </p:blipFill>
        <p:spPr>
          <a:xfrm>
            <a:off x="8763000" y="-1800"/>
            <a:ext cx="3429000" cy="3429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2AFC398-9263-43B8-98C4-6D97765B8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3F180D0-951F-4FB1-8AC1-0CB70C61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67754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69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043530-E06B-DD27-5471-0344D5155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3948953" cy="1812537"/>
          </a:xfrm>
        </p:spPr>
        <p:txBody>
          <a:bodyPr anchor="b">
            <a:normAutofit/>
          </a:bodyPr>
          <a:lstStyle/>
          <a:p>
            <a:r>
              <a:rPr lang="en-GB" sz="4400" dirty="0"/>
              <a:t>The God Who Sees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4E699A-AA4A-B720-59D1-635466C37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786743"/>
            <a:ext cx="3948953" cy="339022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2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(1103) The God Who Sees OFFICIAL Lyric video – YouTube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88DF46-BB01-4433-86D4-321BC88CE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24167" y="476600"/>
            <a:ext cx="5888959" cy="59063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371290-B53C-8B6C-A072-EF8D55F79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5293" y="475054"/>
            <a:ext cx="6462394" cy="615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77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2E088-051D-041F-0FED-EE23A9CF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9429" y="12996"/>
            <a:ext cx="5463904" cy="1497602"/>
          </a:xfrm>
        </p:spPr>
        <p:txBody>
          <a:bodyPr anchor="b">
            <a:normAutofit/>
          </a:bodyPr>
          <a:lstStyle/>
          <a:p>
            <a:r>
              <a:rPr lang="en-GB" sz="4400" dirty="0"/>
              <a:t>Singleness in scripture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47287E2-6700-492B-BA4A-8A9431BE6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37" y="0"/>
            <a:ext cx="3429000" cy="3429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A6BFB9-AC4D-4E80-86E4-244428547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2738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Hand reaching out to sun">
            <a:extLst>
              <a:ext uri="{FF2B5EF4-FFF2-40B4-BE49-F238E27FC236}">
                <a16:creationId xmlns:a16="http://schemas.microsoft.com/office/drawing/2014/main" id="{E6FC745E-9D81-E4BA-5CDF-5E3662671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676" r="7288"/>
          <a:stretch/>
        </p:blipFill>
        <p:spPr>
          <a:xfrm>
            <a:off x="3442245" y="12996"/>
            <a:ext cx="3429000" cy="4171303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B9CA88F3-F79E-4362-B8AA-D6A311A31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244" y="12996"/>
            <a:ext cx="3429000" cy="340197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7D680B5-CEA9-49AD-B86C-56958B2371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37" y="3427200"/>
            <a:ext cx="3430800" cy="34308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CE6C3648-AC76-4F18-936E-A224F4BBE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37" y="3436728"/>
            <a:ext cx="3429000" cy="3429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35CF3EA-5E63-470F-85C6-FCEC7F7284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0938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phic 24">
            <a:extLst>
              <a:ext uri="{FF2B5EF4-FFF2-40B4-BE49-F238E27FC236}">
                <a16:creationId xmlns:a16="http://schemas.microsoft.com/office/drawing/2014/main" id="{883C6307-CDF3-4EE3-9CE3-7A1D536DD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32738" y="3424500"/>
            <a:ext cx="3429000" cy="3429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C620E-E446-F483-FA58-E07628042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6723" y="1612388"/>
            <a:ext cx="4167066" cy="3296920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2800" dirty="0"/>
              <a:t>Hebrews 13:5: Be content with what you have, for God will never leave you nor forsake you.</a:t>
            </a:r>
          </a:p>
          <a:p>
            <a:pPr marL="0" indent="0">
              <a:buNone/>
            </a:pPr>
            <a:r>
              <a:rPr lang="en-GB" sz="2800" dirty="0"/>
              <a:t>Proverbs 31:30: A woman who fears the Lord is to be praised, regardless of her charm or beauty.</a:t>
            </a:r>
          </a:p>
          <a:p>
            <a:pPr marL="0" indent="0">
              <a:buNone/>
            </a:pPr>
            <a:r>
              <a:rPr lang="en-GB" sz="2800" dirty="0"/>
              <a:t>Romans 12:1: Offer your body as a living sacrifice to God, which is your true and proper worship.</a:t>
            </a:r>
          </a:p>
        </p:txBody>
      </p:sp>
    </p:spTree>
    <p:extLst>
      <p:ext uri="{BB962C8B-B14F-4D97-AF65-F5344CB8AC3E}">
        <p14:creationId xmlns:p14="http://schemas.microsoft.com/office/powerpoint/2010/main" val="305632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E6051-C8E8-1538-EA54-3BCA4E444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Scripture on singleness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B799C-0B5F-F76C-B21D-E9919E69C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4400" dirty="0"/>
              <a:t>1 Corinthians 7:8: It is good for the unmarried and widows to remain single, as Paul did.</a:t>
            </a:r>
          </a:p>
          <a:p>
            <a:pPr marL="0" indent="0">
              <a:buNone/>
            </a:pPr>
            <a:endParaRPr lang="en-GB" sz="4400" dirty="0"/>
          </a:p>
          <a:p>
            <a:pPr marL="0" indent="0">
              <a:buNone/>
            </a:pPr>
            <a:r>
              <a:rPr lang="en-GB" sz="4400" dirty="0"/>
              <a:t>1 Corinthians 7:32-35: Singleness allows you to care for the things of the Lord and serve Him without distraction.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6114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A0FD9-7729-B123-4FA6-63E248037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Great 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A5E5D-AE7A-F1A2-0375-50977217D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sz="4000" dirty="0"/>
              <a:t>Hosea 2:19-20 ESV </a:t>
            </a:r>
          </a:p>
          <a:p>
            <a:pPr marL="0" indent="0">
              <a:buNone/>
            </a:pPr>
            <a:r>
              <a:rPr lang="en-GB" sz="4000" dirty="0"/>
              <a:t>And I will betroth you to me forever. I will betroth you to me in righteousness and in justice, in steadfast love and in mercy. </a:t>
            </a:r>
            <a:r>
              <a:rPr lang="en-GB" sz="4800" b="1" dirty="0">
                <a:solidFill>
                  <a:srgbClr val="FFC000"/>
                </a:solidFill>
              </a:rPr>
              <a:t>I will betroth you to me in faithfulness</a:t>
            </a:r>
            <a:r>
              <a:rPr lang="en-GB" sz="4000" dirty="0"/>
              <a:t>. And you shall know the Lord.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95577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0A97F9-87C9-4710-B480-406EA55C9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6F0AC2-F229-46DE-A0A2-5CB386CE90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solidFill>
            <a:schemeClr val="bg2">
              <a:lumMod val="90000"/>
              <a:lumOff val="1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6C3FD-D38E-7486-8C4B-5ADE5787A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77240"/>
            <a:ext cx="7059598" cy="1867769"/>
          </a:xfrm>
        </p:spPr>
        <p:txBody>
          <a:bodyPr anchor="b">
            <a:normAutofit/>
          </a:bodyPr>
          <a:lstStyle/>
          <a:p>
            <a:r>
              <a:rPr lang="en-GB" sz="4400"/>
              <a:t>My favourite text on singleness 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A19D4-9BAE-02D4-ECEE-D4C516FEF5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240" y="2786742"/>
            <a:ext cx="7771674" cy="393337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dirty="0"/>
              <a:t>Isa 54:5</a:t>
            </a:r>
          </a:p>
          <a:p>
            <a:pPr marL="0" indent="0">
              <a:buNone/>
            </a:pPr>
            <a:r>
              <a:rPr lang="en-GB" sz="3600" b="1" i="0" u="none" strike="noStrike" dirty="0">
                <a:effectLst/>
                <a:latin typeface="Roboto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 King James Version</a:t>
            </a:r>
            <a:br>
              <a:rPr lang="en-GB" sz="3600" dirty="0"/>
            </a:br>
            <a:r>
              <a:rPr lang="en-GB" sz="3600" b="0" i="0" dirty="0">
                <a:effectLst/>
                <a:latin typeface="Roboto" panose="02000000000000000000" pitchFamily="2" charset="0"/>
              </a:rPr>
              <a:t>For your Maker is your husband, The LORD of hosts is His name; And your Redeemer is the Holy One of Israel; He is called the God of the whole earth</a:t>
            </a:r>
            <a:r>
              <a:rPr lang="en-GB" b="0" i="0" dirty="0">
                <a:effectLst/>
                <a:latin typeface="Roboto" panose="02000000000000000000" pitchFamily="2" charset="0"/>
              </a:rPr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3CB34B-2F8F-4442-91D1-923678282D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00" y="0"/>
            <a:ext cx="3429000" cy="3429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arth floating in space">
            <a:extLst>
              <a:ext uri="{FF2B5EF4-FFF2-40B4-BE49-F238E27FC236}">
                <a16:creationId xmlns:a16="http://schemas.microsoft.com/office/drawing/2014/main" id="{76C10115-568A-41B7-6750-05932937F0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61" r="11841" b="3"/>
          <a:stretch/>
        </p:blipFill>
        <p:spPr>
          <a:xfrm>
            <a:off x="8763000" y="-263057"/>
            <a:ext cx="3429000" cy="3429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2AFC398-9263-43B8-98C4-6D97765B8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1200" y="3427200"/>
            <a:ext cx="3430800" cy="3430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3F180D0-951F-4FB1-8AC1-0CB70C61E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7754" y="3429000"/>
            <a:ext cx="3429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311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EBCFA-D62B-218E-75DB-B04CDA082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Testimony - living as a single person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FBBBA-5981-E25A-139F-C80388DB3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How I survive as a single person</a:t>
            </a:r>
          </a:p>
          <a:p>
            <a:pPr marL="0" indent="0">
              <a:buNone/>
            </a:pPr>
            <a:r>
              <a:rPr lang="en-GB" sz="4400" dirty="0"/>
              <a:t>Having a devotional life</a:t>
            </a:r>
          </a:p>
          <a:p>
            <a:pPr marL="0" indent="0">
              <a:buNone/>
            </a:pPr>
            <a:r>
              <a:rPr lang="en-GB" sz="4400" dirty="0"/>
              <a:t>Read/bible study and journalling </a:t>
            </a:r>
          </a:p>
          <a:p>
            <a:pPr marL="0" indent="0">
              <a:buNone/>
            </a:pPr>
            <a:r>
              <a:rPr lang="en-GB" sz="4400" dirty="0"/>
              <a:t>Sustained prayer life/journalling </a:t>
            </a:r>
          </a:p>
          <a:p>
            <a:pPr marL="0" indent="0">
              <a:buNone/>
            </a:pPr>
            <a:r>
              <a:rPr lang="en-GB" sz="4400" dirty="0"/>
              <a:t>Writing</a:t>
            </a:r>
          </a:p>
          <a:p>
            <a:pPr marL="0" indent="0">
              <a:buNone/>
            </a:pPr>
            <a:r>
              <a:rPr lang="en-GB" sz="4400" dirty="0"/>
              <a:t>Becoming involved in ministry</a:t>
            </a:r>
          </a:p>
          <a:p>
            <a:pPr marL="0" indent="0">
              <a:buNone/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3712928891"/>
      </p:ext>
    </p:extLst>
  </p:cSld>
  <p:clrMapOvr>
    <a:masterClrMapping/>
  </p:clrMapOvr>
</p:sld>
</file>

<file path=ppt/theme/theme1.xml><?xml version="1.0" encoding="utf-8"?>
<a:theme xmlns:a="http://schemas.openxmlformats.org/drawingml/2006/main" name="CelebrationVTI">
  <a:themeElements>
    <a:clrScheme name="AnalogousFromLightSeedLeftStep">
      <a:dk1>
        <a:srgbClr val="000000"/>
      </a:dk1>
      <a:lt1>
        <a:srgbClr val="FFFFFF"/>
      </a:lt1>
      <a:dk2>
        <a:srgbClr val="242841"/>
      </a:dk2>
      <a:lt2>
        <a:srgbClr val="E8E7E2"/>
      </a:lt2>
      <a:accent1>
        <a:srgbClr val="8891D5"/>
      </a:accent1>
      <a:accent2>
        <a:srgbClr val="6DA0CB"/>
      </a:accent2>
      <a:accent3>
        <a:srgbClr val="6EADB1"/>
      </a:accent3>
      <a:accent4>
        <a:srgbClr val="61B495"/>
      </a:accent4>
      <a:accent5>
        <a:srgbClr val="6BB47B"/>
      </a:accent5>
      <a:accent6>
        <a:srgbClr val="72B461"/>
      </a:accent6>
      <a:hlink>
        <a:srgbClr val="8A8453"/>
      </a:hlink>
      <a:folHlink>
        <a:srgbClr val="7F7F7F"/>
      </a:folHlink>
    </a:clrScheme>
    <a:fontScheme name="Custom 10">
      <a:majorFont>
        <a:latin typeface="Gill Sans Nov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brationVTI" id="{BAD6E4D6-FB5F-472A-BAD2-154760D77BE0}" vid="{59D360FE-6438-46F1-A5A6-11415132A2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484</Words>
  <Application>Microsoft Office PowerPoint</Application>
  <PresentationFormat>Widescreen</PresentationFormat>
  <Paragraphs>65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Nova</vt:lpstr>
      <vt:lpstr>Roboto</vt:lpstr>
      <vt:lpstr>Wingdings</vt:lpstr>
      <vt:lpstr>CelebrationVTI</vt:lpstr>
      <vt:lpstr>Singleness</vt:lpstr>
      <vt:lpstr>Singleness </vt:lpstr>
      <vt:lpstr>Single/ness</vt:lpstr>
      <vt:lpstr>The God Who Sees</vt:lpstr>
      <vt:lpstr>Singleness in scripture </vt:lpstr>
      <vt:lpstr>Scripture on singleness</vt:lpstr>
      <vt:lpstr>Great text</vt:lpstr>
      <vt:lpstr>My favourite text on singleness is</vt:lpstr>
      <vt:lpstr>Testimony - living as a single person</vt:lpstr>
      <vt:lpstr>Hobby and other interest</vt:lpstr>
      <vt:lpstr>Knowing when to clear or change the atmosphere in the home: </vt:lpstr>
      <vt:lpstr>Discussion Time?</vt:lpstr>
      <vt:lpstr>How do you want to live in this season of singleness?</vt:lpstr>
      <vt:lpstr>In everything you are going through remember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Singleness</dc:title>
  <dc:creator>Janice Charlton</dc:creator>
  <cp:lastModifiedBy>Bethene Witter</cp:lastModifiedBy>
  <cp:revision>12</cp:revision>
  <dcterms:created xsi:type="dcterms:W3CDTF">2023-11-25T09:36:33Z</dcterms:created>
  <dcterms:modified xsi:type="dcterms:W3CDTF">2024-01-27T23:49:12Z</dcterms:modified>
</cp:coreProperties>
</file>